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9" r:id="rId2"/>
    <p:sldId id="300" r:id="rId3"/>
    <p:sldId id="296" r:id="rId4"/>
    <p:sldId id="292" r:id="rId5"/>
    <p:sldId id="295" r:id="rId6"/>
    <p:sldId id="294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2D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94660"/>
  </p:normalViewPr>
  <p:slideViewPr>
    <p:cSldViewPr showGuides="1">
      <p:cViewPr varScale="1">
        <p:scale>
          <a:sx n="109" d="100"/>
          <a:sy n="109" d="100"/>
        </p:scale>
        <p:origin x="474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8000" y="2130432"/>
            <a:ext cx="5181600" cy="1470025"/>
          </a:xfrm>
        </p:spPr>
        <p:txBody>
          <a:bodyPr>
            <a:normAutofit/>
          </a:bodyPr>
          <a:lstStyle>
            <a:lvl1pPr algn="l">
              <a:defRPr sz="2250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TITLE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8000" y="3886200"/>
            <a:ext cx="5181600" cy="990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575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 of Presentation</a:t>
            </a:r>
          </a:p>
          <a:p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6A93C4-E9BC-4497-A447-3DC96950A6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774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33800" y="1600200"/>
            <a:ext cx="7010400" cy="1362075"/>
          </a:xfrm>
        </p:spPr>
        <p:txBody>
          <a:bodyPr anchor="t"/>
          <a:lstStyle>
            <a:lvl1pPr algn="l">
              <a:defRPr sz="2250" b="1" cap="all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Section</a:t>
            </a:r>
            <a:br>
              <a:rPr lang="en-US" dirty="0" smtClean="0"/>
            </a:br>
            <a:r>
              <a:rPr lang="en-US" dirty="0" smtClean="0"/>
              <a:t>header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6A93C4-E9BC-4497-A447-3DC96950A6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681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33800" y="1676400"/>
            <a:ext cx="7010400" cy="1362075"/>
          </a:xfrm>
        </p:spPr>
        <p:txBody>
          <a:bodyPr anchor="t"/>
          <a:lstStyle>
            <a:lvl1pPr algn="l">
              <a:defRPr sz="2250" b="1" cap="all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Section</a:t>
            </a:r>
            <a:br>
              <a:rPr lang="en-US" dirty="0" smtClean="0"/>
            </a:br>
            <a:r>
              <a:rPr lang="en-US" dirty="0" smtClean="0"/>
              <a:t>header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6A93C4-E9BC-4497-A447-3DC96950A6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029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33800" y="1752600"/>
            <a:ext cx="7010400" cy="1362075"/>
          </a:xfrm>
        </p:spPr>
        <p:txBody>
          <a:bodyPr anchor="t"/>
          <a:lstStyle>
            <a:lvl1pPr algn="l">
              <a:defRPr sz="2250" b="1" cap="all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Section</a:t>
            </a:r>
            <a:br>
              <a:rPr lang="en-US" dirty="0" smtClean="0"/>
            </a:br>
            <a:r>
              <a:rPr lang="en-US" dirty="0" smtClean="0"/>
              <a:t>header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6A93C4-E9BC-4497-A447-3DC96950A6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195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A93C4-E9BC-4497-A447-3DC96950A6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654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A93C4-E9BC-4497-A447-3DC96950A6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815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/>
          <a:lstStyle/>
          <a:p>
            <a:fld id="{64A8E59D-8AFE-484C-9B9B-6E7D68CDA3B4}" type="datetimeFigureOut">
              <a:rPr lang="en-US" smtClean="0"/>
              <a:t>6/27/2023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A93C4-E9BC-4497-A447-3DC96950A6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937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A93C4-E9BC-4497-A447-3DC96950A6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432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A93C4-E9BC-4497-A447-3DC96950A6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59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8000" y="2130432"/>
            <a:ext cx="5181600" cy="1470025"/>
          </a:xfrm>
        </p:spPr>
        <p:txBody>
          <a:bodyPr>
            <a:normAutofit/>
          </a:bodyPr>
          <a:lstStyle>
            <a:lvl1pPr algn="l">
              <a:defRPr sz="2250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TITLE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8000" y="3886200"/>
            <a:ext cx="5181600" cy="990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575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 of Presentation</a:t>
            </a:r>
          </a:p>
          <a:p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6A93C4-E9BC-4497-A447-3DC96950A6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087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8000" y="2130432"/>
            <a:ext cx="5181600" cy="1470025"/>
          </a:xfrm>
        </p:spPr>
        <p:txBody>
          <a:bodyPr>
            <a:normAutofit/>
          </a:bodyPr>
          <a:lstStyle>
            <a:lvl1pPr algn="l">
              <a:defRPr sz="2250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TITLE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8000" y="3886200"/>
            <a:ext cx="5181600" cy="990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575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 of Presentation</a:t>
            </a:r>
          </a:p>
          <a:p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6A93C4-E9BC-4497-A447-3DC96950A6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881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8000" y="2130432"/>
            <a:ext cx="5181600" cy="1470025"/>
          </a:xfrm>
        </p:spPr>
        <p:txBody>
          <a:bodyPr>
            <a:normAutofit/>
          </a:bodyPr>
          <a:lstStyle>
            <a:lvl1pPr algn="l">
              <a:defRPr sz="2250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TITLE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8000" y="3886200"/>
            <a:ext cx="5181600" cy="990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575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 of Presentation</a:t>
            </a:r>
          </a:p>
          <a:p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6A93C4-E9BC-4497-A447-3DC96950A6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834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8000" y="2130432"/>
            <a:ext cx="5181600" cy="1470025"/>
          </a:xfrm>
        </p:spPr>
        <p:txBody>
          <a:bodyPr>
            <a:normAutofit/>
          </a:bodyPr>
          <a:lstStyle>
            <a:lvl1pPr algn="l">
              <a:defRPr sz="2250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TITLE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8000" y="3886200"/>
            <a:ext cx="5181600" cy="990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575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 of Presentation</a:t>
            </a:r>
          </a:p>
          <a:p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6A93C4-E9BC-4497-A447-3DC96950A6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90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8000" y="2130432"/>
            <a:ext cx="5181600" cy="1470025"/>
          </a:xfrm>
        </p:spPr>
        <p:txBody>
          <a:bodyPr>
            <a:normAutofit/>
          </a:bodyPr>
          <a:lstStyle>
            <a:lvl1pPr algn="l">
              <a:defRPr sz="2250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TITLE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8000" y="3886200"/>
            <a:ext cx="5181600" cy="990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575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 of Presentation</a:t>
            </a:r>
          </a:p>
          <a:p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6A93C4-E9BC-4497-A447-3DC96950A6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720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33800" y="1676400"/>
            <a:ext cx="7010400" cy="1362075"/>
          </a:xfrm>
        </p:spPr>
        <p:txBody>
          <a:bodyPr anchor="t"/>
          <a:lstStyle>
            <a:lvl1pPr algn="l">
              <a:defRPr sz="2250" b="1" cap="all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Section</a:t>
            </a:r>
            <a:br>
              <a:rPr lang="en-US" dirty="0" smtClean="0"/>
            </a:br>
            <a:r>
              <a:rPr lang="en-US" dirty="0" smtClean="0"/>
              <a:t>header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6A93C4-E9BC-4497-A447-3DC96950A6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633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33800" y="1752600"/>
            <a:ext cx="7010400" cy="1362075"/>
          </a:xfrm>
        </p:spPr>
        <p:txBody>
          <a:bodyPr anchor="t"/>
          <a:lstStyle>
            <a:lvl1pPr algn="l">
              <a:defRPr sz="2250" b="1" cap="all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Section</a:t>
            </a:r>
            <a:br>
              <a:rPr lang="en-US" dirty="0" smtClean="0"/>
            </a:br>
            <a:r>
              <a:rPr lang="en-US" dirty="0" smtClean="0"/>
              <a:t>header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6A93C4-E9BC-4497-A447-3DC96950A6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778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33800" y="1676400"/>
            <a:ext cx="7010400" cy="1362075"/>
          </a:xfrm>
        </p:spPr>
        <p:txBody>
          <a:bodyPr anchor="t"/>
          <a:lstStyle>
            <a:lvl1pPr algn="l">
              <a:defRPr sz="2250" b="1" cap="all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Section</a:t>
            </a:r>
            <a:br>
              <a:rPr lang="en-US" dirty="0" smtClean="0"/>
            </a:br>
            <a:r>
              <a:rPr lang="en-US" dirty="0" smtClean="0"/>
              <a:t>header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6A93C4-E9BC-4497-A447-3DC96950A6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298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rgbClr val="602D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6A93C4-E9BC-4497-A447-3DC96950A6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573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69" r:id="rId6"/>
    <p:sldLayoutId id="2147483651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50" r:id="rId13"/>
    <p:sldLayoutId id="2147483652" r:id="rId14"/>
    <p:sldLayoutId id="2147483653" r:id="rId15"/>
    <p:sldLayoutId id="2147483654" r:id="rId16"/>
    <p:sldLayoutId id="2147483655" r:id="rId17"/>
  </p:sldLayoutIdLst>
  <p:timing>
    <p:tnLst>
      <p:par>
        <p:cTn id="1" dur="indefinite" restart="never" nodeType="tmRoot"/>
      </p:par>
    </p:tnLst>
  </p:timing>
  <p:txStyles>
    <p:titleStyle>
      <a:lvl1pPr algn="l" defTabSz="514350" rtl="0" eaLnBrk="1" latinLnBrk="0" hangingPunct="1">
        <a:spcBef>
          <a:spcPct val="0"/>
        </a:spcBef>
        <a:buNone/>
        <a:defRPr sz="3200" kern="1200">
          <a:solidFill>
            <a:srgbClr val="602D89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192881" indent="-192881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17910" indent="-160735" algn="l" defTabSz="51435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42938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00113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57288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»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8"/>
          <p:cNvSpPr txBox="1"/>
          <p:nvPr/>
        </p:nvSpPr>
        <p:spPr>
          <a:xfrm>
            <a:off x="3762375" y="7096125"/>
            <a:ext cx="790575" cy="11811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33400" y="3108305"/>
            <a:ext cx="5295378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5935" y="1677144"/>
            <a:ext cx="5486400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en-US" sz="800" dirty="0" smtClean="0">
              <a:solidFill>
                <a:schemeClr val="bg1"/>
              </a:solidFill>
            </a:endParaRPr>
          </a:p>
          <a:p>
            <a:r>
              <a:rPr lang="en-US" altLang="en-US" sz="4400" b="1" dirty="0" smtClean="0">
                <a:solidFill>
                  <a:schemeClr val="bg1"/>
                </a:solidFill>
              </a:rPr>
              <a:t>Managers - </a:t>
            </a:r>
          </a:p>
          <a:p>
            <a:r>
              <a:rPr lang="en-US" altLang="en-US" sz="4400" b="1" dirty="0" smtClean="0">
                <a:solidFill>
                  <a:schemeClr val="bg1"/>
                </a:solidFill>
              </a:rPr>
              <a:t>Managing Summer Hours</a:t>
            </a:r>
          </a:p>
          <a:p>
            <a:endParaRPr lang="en-US" altLang="en-US" sz="9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67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381000"/>
            <a:ext cx="990600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Managing Your Employees Time</a:t>
            </a:r>
          </a:p>
          <a:p>
            <a:endParaRPr lang="en-US" sz="2000" b="1" dirty="0"/>
          </a:p>
          <a:p>
            <a:r>
              <a:rPr lang="en-US" sz="2400" b="1" dirty="0" smtClean="0"/>
              <a:t>Time Off Requests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When an employee </a:t>
            </a:r>
            <a:r>
              <a:rPr lang="en-US" dirty="0" smtClean="0"/>
              <a:t>requests time off </a:t>
            </a:r>
            <a:r>
              <a:rPr lang="en-US" dirty="0" smtClean="0"/>
              <a:t>you will receive an email notification or </a:t>
            </a:r>
            <a:r>
              <a:rPr lang="en-US" dirty="0" smtClean="0"/>
              <a:t>you can access your employee time off requests via the Notification Center.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sz="2400" b="1" dirty="0" smtClean="0"/>
              <a:t>Timecard </a:t>
            </a:r>
            <a:r>
              <a:rPr lang="en-US" sz="2400" b="1" dirty="0" smtClean="0"/>
              <a:t>Edit – </a:t>
            </a:r>
            <a:r>
              <a:rPr lang="en-US" sz="2400" b="1" dirty="0" smtClean="0">
                <a:solidFill>
                  <a:schemeClr val="accent2"/>
                </a:solidFill>
              </a:rPr>
              <a:t>Hourly Employees </a:t>
            </a:r>
            <a:endParaRPr lang="en-US" sz="2400" b="1" dirty="0" smtClean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As </a:t>
            </a:r>
            <a:r>
              <a:rPr lang="en-US" dirty="0" smtClean="0"/>
              <a:t>a manager you have the ability to edit the timecard and enter </a:t>
            </a:r>
            <a:r>
              <a:rPr lang="en-US" dirty="0" smtClean="0"/>
              <a:t>the summer hours in the timecard </a:t>
            </a:r>
            <a:r>
              <a:rPr lang="en-US" dirty="0" smtClean="0"/>
              <a:t>as the employees manager.</a:t>
            </a:r>
          </a:p>
          <a:p>
            <a:endParaRPr lang="en-US" dirty="0"/>
          </a:p>
          <a:p>
            <a:r>
              <a:rPr lang="en-US" sz="2400" b="1" dirty="0" smtClean="0"/>
              <a:t>Review and Confirm Total Hours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As part of normal processes, you need to make sure the total hours recorded in each of your employees timecards is accurate and </a:t>
            </a:r>
            <a:r>
              <a:rPr lang="en-US" dirty="0" smtClean="0"/>
              <a:t>all hours are accounted for to ensure accurate </a:t>
            </a:r>
            <a:r>
              <a:rPr lang="en-US" dirty="0" smtClean="0"/>
              <a:t>payroll processing.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18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/>
          <a:srcRect t="14017" b="15385"/>
          <a:stretch/>
        </p:blipFill>
        <p:spPr bwMode="auto">
          <a:xfrm>
            <a:off x="609600" y="1052334"/>
            <a:ext cx="11319510" cy="50436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98227"/>
            <a:ext cx="10896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Where to Find an Employees </a:t>
            </a:r>
            <a:r>
              <a:rPr lang="en-US" sz="3200" b="1" dirty="0" smtClean="0"/>
              <a:t>Regular </a:t>
            </a:r>
            <a:r>
              <a:rPr lang="en-US" sz="3200" b="1" dirty="0" smtClean="0"/>
              <a:t>Scheduled </a:t>
            </a:r>
            <a:r>
              <a:rPr lang="en-US" sz="3200" b="1" dirty="0" smtClean="0"/>
              <a:t>Weekly </a:t>
            </a:r>
            <a:r>
              <a:rPr lang="en-US" sz="3200" b="1" dirty="0" smtClean="0"/>
              <a:t>Hours </a:t>
            </a:r>
          </a:p>
          <a:p>
            <a:r>
              <a:rPr lang="en-US" sz="2400" dirty="0" smtClean="0"/>
              <a:t>1. Open Timecard       2. Right </a:t>
            </a:r>
            <a:r>
              <a:rPr lang="en-US" sz="2400" dirty="0" smtClean="0"/>
              <a:t>Click on </a:t>
            </a:r>
            <a:r>
              <a:rPr lang="en-US" sz="2400" dirty="0" smtClean="0"/>
              <a:t>Name     3.Expand </a:t>
            </a:r>
            <a:r>
              <a:rPr lang="en-US" sz="2400" dirty="0" smtClean="0"/>
              <a:t>Scheduling</a:t>
            </a:r>
          </a:p>
        </p:txBody>
      </p:sp>
      <p:sp>
        <p:nvSpPr>
          <p:cNvPr id="5" name="Oval 4"/>
          <p:cNvSpPr/>
          <p:nvPr/>
        </p:nvSpPr>
        <p:spPr>
          <a:xfrm>
            <a:off x="10668000" y="5105400"/>
            <a:ext cx="1261110" cy="91440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33400" y="3276601"/>
            <a:ext cx="1447799" cy="914400"/>
          </a:xfrm>
          <a:prstGeom prst="ellipse">
            <a:avLst/>
          </a:pr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07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8"/>
          <p:cNvSpPr txBox="1"/>
          <p:nvPr/>
        </p:nvSpPr>
        <p:spPr>
          <a:xfrm>
            <a:off x="3762375" y="7096125"/>
            <a:ext cx="790575" cy="11811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t="14240" b="6720"/>
          <a:stretch/>
        </p:blipFill>
        <p:spPr bwMode="auto">
          <a:xfrm>
            <a:off x="838200" y="1143000"/>
            <a:ext cx="10544175" cy="4648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4800" y="38100"/>
            <a:ext cx="9525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Managing Time Off Requests – Notification Center </a:t>
            </a:r>
            <a:endParaRPr lang="en-US" sz="2800" dirty="0" smtClean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10400" y="606742"/>
            <a:ext cx="5410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Click The Bell Icon, Then View All </a:t>
            </a:r>
          </a:p>
          <a:p>
            <a:endParaRPr lang="en-US" dirty="0"/>
          </a:p>
        </p:txBody>
      </p:sp>
      <p:sp>
        <p:nvSpPr>
          <p:cNvPr id="2" name="Oval 1"/>
          <p:cNvSpPr/>
          <p:nvPr/>
        </p:nvSpPr>
        <p:spPr>
          <a:xfrm>
            <a:off x="10744200" y="1066800"/>
            <a:ext cx="990600" cy="685800"/>
          </a:xfrm>
          <a:prstGeom prst="ellipse">
            <a:avLst/>
          </a:pr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97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/>
          <a:srcRect t="14017" b="6496"/>
          <a:stretch/>
        </p:blipFill>
        <p:spPr bwMode="auto">
          <a:xfrm>
            <a:off x="381000" y="1224409"/>
            <a:ext cx="11430000" cy="46429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98227"/>
            <a:ext cx="100012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Managing Time Off Requests </a:t>
            </a:r>
          </a:p>
          <a:p>
            <a:r>
              <a:rPr lang="en-US" sz="2400" dirty="0" smtClean="0"/>
              <a:t>1. Category - Employee Requests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8001000" y="575280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3. Check the Box of The Request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724400" y="590669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2. Filter Icon &amp; Check All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8604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t="13110" b="10823"/>
          <a:stretch/>
        </p:blipFill>
        <p:spPr bwMode="auto">
          <a:xfrm>
            <a:off x="533400" y="992207"/>
            <a:ext cx="10896600" cy="50437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4830" y="49530"/>
            <a:ext cx="111899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Timecard Edit </a:t>
            </a:r>
          </a:p>
          <a:p>
            <a:r>
              <a:rPr lang="en-US" sz="2400" dirty="0" smtClean="0"/>
              <a:t>1.  Use </a:t>
            </a:r>
            <a:r>
              <a:rPr lang="en-US" sz="2400" dirty="0" smtClean="0"/>
              <a:t>the Summer Hours Pay Code </a:t>
            </a:r>
            <a:r>
              <a:rPr lang="en-US" sz="2400" dirty="0"/>
              <a:t> </a:t>
            </a:r>
            <a:r>
              <a:rPr lang="en-US" sz="2400" dirty="0" smtClean="0"/>
              <a:t>  2.  </a:t>
            </a:r>
            <a:r>
              <a:rPr lang="en-US" sz="2400" dirty="0" smtClean="0"/>
              <a:t>Enter </a:t>
            </a:r>
            <a:r>
              <a:rPr lang="en-US" sz="2400" dirty="0" smtClean="0"/>
              <a:t>The Number of </a:t>
            </a:r>
            <a:r>
              <a:rPr lang="en-US" sz="2400" dirty="0" smtClean="0"/>
              <a:t>Hours  3.  Save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9824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olyCrossPowerPointTemplateNoTagFinal (3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F572DAA2-F025-4C89-A2CA-AD8F94F6347E}" vid="{FE47F35E-02D2-4F1A-9821-AA318FE0DD6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hcpowerpoint2020_16x9</Template>
  <TotalTime>26766</TotalTime>
  <Words>188</Words>
  <Application>Microsoft Office PowerPoint</Application>
  <PresentationFormat>Widescreen</PresentationFormat>
  <Paragraphs>26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Times New Roman</vt:lpstr>
      <vt:lpstr>HolyCrossPowerPointTemplateNoTagFinal (3)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College of the Holy Cross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COLLEGE OF THE  HOLY CROSS  UKG/KRONOS USER GROUP  April, 13, 2022</dc:title>
  <dc:creator>Nancy Letendre</dc:creator>
  <cp:lastModifiedBy>Nancy Letendre</cp:lastModifiedBy>
  <cp:revision>47</cp:revision>
  <dcterms:created xsi:type="dcterms:W3CDTF">2022-04-12T15:09:20Z</dcterms:created>
  <dcterms:modified xsi:type="dcterms:W3CDTF">2023-06-28T13:00:39Z</dcterms:modified>
</cp:coreProperties>
</file>