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01" r:id="rId3"/>
    <p:sldId id="290" r:id="rId4"/>
    <p:sldId id="293" r:id="rId5"/>
    <p:sldId id="292" r:id="rId6"/>
    <p:sldId id="29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howGuides="1">
      <p:cViewPr varScale="1">
        <p:scale>
          <a:sx n="109" d="100"/>
          <a:sy n="109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7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002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81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029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7526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9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54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15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64A8E59D-8AFE-484C-9B9B-6E7D68CDA3B4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3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3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9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087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88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3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2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33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7526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77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9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602D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7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9" r:id="rId6"/>
    <p:sldLayoutId id="2147483651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50" r:id="rId13"/>
    <p:sldLayoutId id="2147483652" r:id="rId14"/>
    <p:sldLayoutId id="2147483653" r:id="rId15"/>
    <p:sldLayoutId id="2147483654" r:id="rId16"/>
    <p:sldLayoutId id="2147483655" r:id="rId17"/>
  </p:sldLayoutIdLst>
  <p:timing>
    <p:tnLst>
      <p:par>
        <p:cTn id="1" dur="indefinite" restart="never" nodeType="tmRoot"/>
      </p:par>
    </p:tnLst>
  </p:timing>
  <p:txStyles>
    <p:titleStyle>
      <a:lvl1pPr algn="l" defTabSz="514350" rtl="0" eaLnBrk="1" latinLnBrk="0" hangingPunct="1">
        <a:spcBef>
          <a:spcPct val="0"/>
        </a:spcBef>
        <a:buNone/>
        <a:defRPr sz="3200" kern="1200">
          <a:solidFill>
            <a:srgbClr val="602D89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/>
          <p:nvPr/>
        </p:nvSpPr>
        <p:spPr>
          <a:xfrm>
            <a:off x="3762375" y="7096125"/>
            <a:ext cx="790575" cy="1181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3400" y="3108305"/>
            <a:ext cx="5295378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935" y="1677144"/>
            <a:ext cx="54864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sz="800" dirty="0" smtClean="0">
              <a:solidFill>
                <a:schemeClr val="bg1"/>
              </a:solidFill>
            </a:endParaRPr>
          </a:p>
          <a:p>
            <a:r>
              <a:rPr lang="en-US" altLang="en-US" sz="4400" b="1" dirty="0" smtClean="0">
                <a:solidFill>
                  <a:schemeClr val="bg1"/>
                </a:solidFill>
              </a:rPr>
              <a:t>Employees – Submit and Confirm a Request for Time Off and Confirm Processing </a:t>
            </a:r>
          </a:p>
          <a:p>
            <a:endParaRPr lang="en-US" altLang="en-US" sz="9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81000"/>
            <a:ext cx="9906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Managing Your Time</a:t>
            </a:r>
          </a:p>
          <a:p>
            <a:endParaRPr lang="en-US" sz="2000" b="1" dirty="0"/>
          </a:p>
          <a:p>
            <a:r>
              <a:rPr lang="en-US" sz="2400" b="1" dirty="0" smtClean="0"/>
              <a:t>Hourly Employees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Please Submit a Time Off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Review </a:t>
            </a:r>
            <a:r>
              <a:rPr lang="en-US" dirty="0"/>
              <a:t>and Confirm Total Hours </a:t>
            </a:r>
            <a:r>
              <a:rPr lang="en-US" dirty="0" smtClean="0"/>
              <a:t>-</a:t>
            </a:r>
            <a:r>
              <a:rPr lang="en-US" b="1" dirty="0" smtClean="0"/>
              <a:t> </a:t>
            </a:r>
            <a:r>
              <a:rPr lang="en-US" dirty="0" smtClean="0"/>
              <a:t>As </a:t>
            </a:r>
            <a:r>
              <a:rPr lang="en-US" dirty="0"/>
              <a:t>part of normal processes, </a:t>
            </a:r>
            <a:r>
              <a:rPr lang="en-US" dirty="0" smtClean="0"/>
              <a:t>make </a:t>
            </a:r>
            <a:r>
              <a:rPr lang="en-US" dirty="0"/>
              <a:t>sure </a:t>
            </a:r>
            <a:r>
              <a:rPr lang="en-US" dirty="0" smtClean="0"/>
              <a:t>to review your timecard including </a:t>
            </a:r>
            <a:r>
              <a:rPr lang="en-US" dirty="0"/>
              <a:t>total </a:t>
            </a:r>
            <a:r>
              <a:rPr lang="en-US" dirty="0" smtClean="0"/>
              <a:t>hours</a:t>
            </a:r>
          </a:p>
          <a:p>
            <a:endParaRPr lang="en-US" dirty="0"/>
          </a:p>
          <a:p>
            <a:r>
              <a:rPr lang="en-US" sz="2400" b="1" dirty="0" smtClean="0"/>
              <a:t>Salary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Only action needed </a:t>
            </a:r>
            <a:r>
              <a:rPr lang="en-US" dirty="0" smtClean="0"/>
              <a:t>– if scheduling 5 days/ 40 hours of time off, you should only be requesting / recording </a:t>
            </a:r>
            <a:r>
              <a:rPr lang="en-US" dirty="0" smtClean="0"/>
              <a:t>36 </a:t>
            </a:r>
            <a:r>
              <a:rPr lang="en-US" dirty="0" smtClean="0"/>
              <a:t>hours of accrued time</a:t>
            </a:r>
          </a:p>
          <a:p>
            <a:endParaRPr lang="en-US" dirty="0"/>
          </a:p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9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/>
          <p:nvPr/>
        </p:nvSpPr>
        <p:spPr>
          <a:xfrm>
            <a:off x="3762375" y="7096125"/>
            <a:ext cx="790575" cy="1181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0469" t="38432" r="28299" b="7281"/>
          <a:stretch/>
        </p:blipFill>
        <p:spPr bwMode="auto">
          <a:xfrm>
            <a:off x="552450" y="1626364"/>
            <a:ext cx="2286000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815" y="0"/>
            <a:ext cx="3327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My Time Off </a:t>
            </a:r>
            <a:r>
              <a:rPr lang="en-US" sz="3200" b="1" dirty="0" smtClean="0"/>
              <a:t> - Tile</a:t>
            </a:r>
            <a:endParaRPr lang="en-US" sz="3200" b="1" dirty="0" smtClean="0"/>
          </a:p>
          <a:p>
            <a:endParaRPr lang="en-US" sz="1200" b="1" dirty="0" smtClean="0"/>
          </a:p>
          <a:p>
            <a:r>
              <a:rPr lang="en-US" sz="2800" dirty="0" smtClean="0"/>
              <a:t>1. Advanced Options</a:t>
            </a:r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76826" t="17675" r="209" b="8328"/>
          <a:stretch/>
        </p:blipFill>
        <p:spPr bwMode="auto">
          <a:xfrm>
            <a:off x="4318635" y="1626364"/>
            <a:ext cx="2438400" cy="4743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57662" y="685800"/>
            <a:ext cx="3048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Select a date</a:t>
            </a:r>
          </a:p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4"/>
          <a:srcRect l="82781" t="14896" b="6304"/>
          <a:stretch/>
        </p:blipFill>
        <p:spPr bwMode="auto">
          <a:xfrm>
            <a:off x="8256270" y="1626364"/>
            <a:ext cx="2567940" cy="4743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05662" y="685800"/>
            <a:ext cx="51387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3. Enter Start time, Hours, Summer Hours, and Submit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-1" t="13333" r="58657" b="31795"/>
          <a:stretch/>
        </p:blipFill>
        <p:spPr bwMode="auto">
          <a:xfrm>
            <a:off x="1524000" y="914400"/>
            <a:ext cx="9829800" cy="5290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38100"/>
            <a:ext cx="1104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How to Confirm Time is Approved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705600" y="4800600"/>
            <a:ext cx="5071110" cy="106680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6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/>
          <p:nvPr/>
        </p:nvSpPr>
        <p:spPr>
          <a:xfrm>
            <a:off x="3762375" y="7096125"/>
            <a:ext cx="790575" cy="1181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t="14240" b="6720"/>
          <a:stretch/>
        </p:blipFill>
        <p:spPr bwMode="auto">
          <a:xfrm>
            <a:off x="838200" y="1143000"/>
            <a:ext cx="10544175" cy="4648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38100"/>
            <a:ext cx="952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Viewing Your </a:t>
            </a:r>
            <a:r>
              <a:rPr lang="en-US" sz="3200" b="1" dirty="0" smtClean="0"/>
              <a:t>Time Off Requests – Notification Center 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67600" y="652462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Click The Bell Icon, Then View All </a:t>
            </a:r>
          </a:p>
          <a:p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10744200" y="1066800"/>
            <a:ext cx="990600" cy="68580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t="14017" b="6496"/>
          <a:stretch/>
        </p:blipFill>
        <p:spPr bwMode="auto">
          <a:xfrm>
            <a:off x="381000" y="1224409"/>
            <a:ext cx="11430000" cy="4642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98227"/>
            <a:ext cx="10001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Viewing and Managing Your </a:t>
            </a:r>
            <a:r>
              <a:rPr lang="en-US" sz="3200" b="1" dirty="0" smtClean="0"/>
              <a:t>Time Off Requests </a:t>
            </a:r>
          </a:p>
          <a:p>
            <a:r>
              <a:rPr lang="en-US" sz="2400" dirty="0" smtClean="0"/>
              <a:t>1. Category - </a:t>
            </a:r>
            <a:r>
              <a:rPr lang="en-US" sz="2400" dirty="0" smtClean="0"/>
              <a:t>My</a:t>
            </a:r>
            <a:r>
              <a:rPr lang="en-US" sz="2400" dirty="0" smtClean="0"/>
              <a:t> </a:t>
            </a:r>
            <a:r>
              <a:rPr lang="en-US" sz="2400" dirty="0" smtClean="0"/>
              <a:t>Requests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590669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Filter Icon &amp; Check All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604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lyCrossPowerPointTemplateNoTagFinal (3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72DAA2-F025-4C89-A2CA-AD8F94F6347E}" vid="{FE47F35E-02D2-4F1A-9821-AA318FE0DD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hcpowerpoint2020_16x9</Template>
  <TotalTime>25812</TotalTime>
  <Words>144</Words>
  <Application>Microsoft Office PowerPoint</Application>
  <PresentationFormat>Widescreen</PresentationFormat>
  <Paragraphs>27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HolyCrossPowerPointTemplateNoTagFinal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of the Holy Cross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OF THE  HOLY CROSS  UKG/KRONOS USER GROUP  April, 13, 2022</dc:title>
  <dc:creator>Nancy Letendre</dc:creator>
  <cp:lastModifiedBy>Nancy Letendre</cp:lastModifiedBy>
  <cp:revision>47</cp:revision>
  <dcterms:created xsi:type="dcterms:W3CDTF">2022-04-12T15:09:20Z</dcterms:created>
  <dcterms:modified xsi:type="dcterms:W3CDTF">2023-06-28T13:02:59Z</dcterms:modified>
</cp:coreProperties>
</file>